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8394C5E-9CD9-4B0F-8F12-F8C01160F3BF}" type="datetimeFigureOut">
              <a:rPr lang="en-US" smtClean="0"/>
              <a:t>9/21/2010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277A14E-D377-4DB6-BB7A-1E42F827E9A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Sample Students’ Project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7360" y="1981200"/>
            <a:ext cx="7406640" cy="1066800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>
                <a:latin typeface="Bickham Script Pro Regular" pitchFamily="66" charset="0"/>
              </a:rPr>
              <a:t>May Day Eve</a:t>
            </a:r>
          </a:p>
          <a:p>
            <a:pPr algn="ctr"/>
            <a:r>
              <a:rPr lang="en-US" sz="9600" dirty="0" smtClean="0">
                <a:latin typeface="Bickham Script Pro Regular" pitchFamily="66" charset="0"/>
              </a:rPr>
              <a:t>By Nick Joaquin</a:t>
            </a:r>
            <a:endParaRPr lang="en-US" sz="9600" dirty="0">
              <a:latin typeface="Bickham Script Pro Regular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4953000"/>
            <a:ext cx="548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Century Gothic" pitchFamily="34" charset="0"/>
              </a:rPr>
              <a:t>Educ</a:t>
            </a:r>
            <a:r>
              <a:rPr lang="en-US" sz="2800" dirty="0" smtClean="0">
                <a:latin typeface="Century Gothic" pitchFamily="34" charset="0"/>
              </a:rPr>
              <a:t> 25 EDE</a:t>
            </a:r>
            <a:endParaRPr lang="en-US" sz="2800" dirty="0">
              <a:latin typeface="Century Gothic" pitchFamily="34" charset="0"/>
            </a:endParaRPr>
          </a:p>
          <a:p>
            <a:pPr algn="ctr"/>
            <a:r>
              <a:rPr lang="en-US" sz="2800" dirty="0" err="1" smtClean="0">
                <a:latin typeface="Century Gothic" pitchFamily="34" charset="0"/>
              </a:rPr>
              <a:t>Blesille</a:t>
            </a:r>
            <a:r>
              <a:rPr lang="en-US" sz="2800" dirty="0">
                <a:latin typeface="Century Gothic" pitchFamily="34" charset="0"/>
              </a:rPr>
              <a:t> </a:t>
            </a:r>
            <a:r>
              <a:rPr lang="en-US" sz="2800" dirty="0" smtClean="0">
                <a:latin typeface="Century Gothic" pitchFamily="34" charset="0"/>
              </a:rPr>
              <a:t>P. </a:t>
            </a:r>
            <a:r>
              <a:rPr lang="en-US" sz="2800" dirty="0">
                <a:latin typeface="Century Gothic" pitchFamily="34" charset="0"/>
              </a:rPr>
              <a:t> </a:t>
            </a:r>
            <a:r>
              <a:rPr lang="en-US" sz="2800" dirty="0" err="1" smtClean="0">
                <a:latin typeface="Century Gothic" pitchFamily="34" charset="0"/>
              </a:rPr>
              <a:t>Cainoy</a:t>
            </a:r>
            <a:endParaRPr lang="en-US" sz="2800" dirty="0" smtClean="0">
              <a:latin typeface="Century Gothic" pitchFamily="34" charset="0"/>
            </a:endParaRPr>
          </a:p>
          <a:p>
            <a:pPr algn="ctr"/>
            <a:r>
              <a:rPr lang="en-US" sz="2800" dirty="0" err="1" smtClean="0">
                <a:latin typeface="Century Gothic" pitchFamily="34" charset="0"/>
              </a:rPr>
              <a:t>Leovie</a:t>
            </a:r>
            <a:r>
              <a:rPr lang="en-US" sz="2800" dirty="0" smtClean="0">
                <a:latin typeface="Century Gothic" pitchFamily="34" charset="0"/>
              </a:rPr>
              <a:t> </a:t>
            </a:r>
            <a:r>
              <a:rPr lang="en-US" sz="2800" dirty="0" err="1" smtClean="0">
                <a:latin typeface="Century Gothic" pitchFamily="34" charset="0"/>
              </a:rPr>
              <a:t>Corinna</a:t>
            </a:r>
            <a:r>
              <a:rPr lang="en-US" sz="2800" dirty="0" smtClean="0">
                <a:latin typeface="Century Gothic" pitchFamily="34" charset="0"/>
              </a:rPr>
              <a:t> N. </a:t>
            </a:r>
            <a:r>
              <a:rPr lang="en-US" sz="2800" dirty="0" err="1" smtClean="0">
                <a:latin typeface="Century Gothic" pitchFamily="34" charset="0"/>
              </a:rPr>
              <a:t>Sajolan</a:t>
            </a:r>
            <a:endParaRPr lang="en-US" sz="2800" dirty="0">
              <a:latin typeface="Century Gothic" pitchFamily="34" charset="0"/>
            </a:endParaRPr>
          </a:p>
        </p:txBody>
      </p:sp>
      <p:pic>
        <p:nvPicPr>
          <p:cNvPr id="1027" name="Picture 3" descr="C:\Documents and Settings\IFC 06\Desktop\CTC-3050-ima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1676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84166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470392" cy="23622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Students’ Aim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To make </a:t>
            </a:r>
            <a:r>
              <a:rPr lang="en-US" dirty="0" smtClean="0">
                <a:solidFill>
                  <a:schemeClr val="bg1"/>
                </a:solidFill>
              </a:rPr>
              <a:t>connections of commonly identified “before and </a:t>
            </a:r>
            <a:r>
              <a:rPr lang="en-US" dirty="0" smtClean="0">
                <a:solidFill>
                  <a:schemeClr val="bg1"/>
                </a:solidFill>
              </a:rPr>
              <a:t>today” </a:t>
            </a:r>
            <a:r>
              <a:rPr lang="en-US" dirty="0" smtClean="0">
                <a:solidFill>
                  <a:schemeClr val="bg1"/>
                </a:solidFill>
              </a:rPr>
              <a:t>Filipino </a:t>
            </a:r>
            <a:r>
              <a:rPr lang="en-US" dirty="0" smtClean="0">
                <a:solidFill>
                  <a:schemeClr val="bg1"/>
                </a:solidFill>
              </a:rPr>
              <a:t>values/traditions </a:t>
            </a:r>
            <a:r>
              <a:rPr lang="en-US" dirty="0" smtClean="0">
                <a:solidFill>
                  <a:schemeClr val="bg1"/>
                </a:solidFill>
              </a:rPr>
              <a:t>from </a:t>
            </a:r>
            <a:r>
              <a:rPr lang="en-US" dirty="0" smtClean="0">
                <a:solidFill>
                  <a:schemeClr val="bg1"/>
                </a:solidFill>
              </a:rPr>
              <a:t>a literary piece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28956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Comparison and Contrast of our own culture as Filipinos, especially on family, beliefs and love…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>
                <a:latin typeface="Bickham Script Pro Regular" pitchFamily="66" charset="0"/>
              </a:rPr>
              <a:t>Filipino Values</a:t>
            </a:r>
            <a:endParaRPr lang="en-US" sz="9600" b="1" dirty="0">
              <a:latin typeface="Bickham Script Pro Regular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1447800"/>
            <a:ext cx="8171688" cy="2209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i="1" dirty="0" smtClean="0"/>
              <a:t>Before</a:t>
            </a:r>
            <a:r>
              <a:rPr lang="en-US" dirty="0" smtClean="0"/>
              <a:t> &amp; </a:t>
            </a:r>
            <a:r>
              <a:rPr lang="en-US" i="1" dirty="0" smtClean="0"/>
              <a:t>Today</a:t>
            </a:r>
          </a:p>
          <a:p>
            <a:pPr lvl="0" algn="ctr">
              <a:buFont typeface="Arial" pitchFamily="34" charset="0"/>
              <a:buChar char="•"/>
            </a:pPr>
            <a:r>
              <a:rPr lang="en-US" dirty="0" smtClean="0"/>
              <a:t>      </a:t>
            </a:r>
            <a:r>
              <a:rPr lang="en-US" sz="3800" dirty="0" smtClean="0"/>
              <a:t>Close Family Ties </a:t>
            </a:r>
            <a:endParaRPr lang="en-US" sz="3800" dirty="0" smtClean="0"/>
          </a:p>
          <a:p>
            <a:pPr lvl="0" algn="ctr">
              <a:buNone/>
            </a:pPr>
            <a:r>
              <a:rPr lang="en-US" dirty="0" smtClean="0"/>
              <a:t>(</a:t>
            </a:r>
            <a:r>
              <a:rPr lang="en-US" dirty="0" smtClean="0"/>
              <a:t>extended family, including several era)</a:t>
            </a:r>
          </a:p>
          <a:p>
            <a:pPr algn="ctr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124200"/>
            <a:ext cx="4038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124200"/>
            <a:ext cx="419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304800"/>
            <a:ext cx="7498080" cy="1600200"/>
          </a:xfrm>
        </p:spPr>
        <p:txBody>
          <a:bodyPr>
            <a:normAutofit/>
          </a:bodyPr>
          <a:lstStyle/>
          <a:p>
            <a:pPr lvl="0" algn="ctr"/>
            <a:r>
              <a:rPr lang="en-US" dirty="0" smtClean="0"/>
              <a:t>Fidelity</a:t>
            </a:r>
          </a:p>
          <a:p>
            <a:pPr algn="ctr">
              <a:buNone/>
            </a:pPr>
            <a:r>
              <a:rPr lang="en-US" sz="2700" dirty="0" smtClean="0"/>
              <a:t>(the </a:t>
            </a:r>
            <a:r>
              <a:rPr lang="en-US" sz="2700" dirty="0" smtClean="0"/>
              <a:t>quality of being faithful or loyal</a:t>
            </a:r>
            <a:r>
              <a:rPr lang="en-US" sz="2700" dirty="0" smtClean="0"/>
              <a:t>)</a:t>
            </a:r>
          </a:p>
          <a:p>
            <a:pPr>
              <a:buNone/>
            </a:pPr>
            <a:r>
              <a:rPr lang="en-US" sz="2700" i="1" dirty="0" smtClean="0"/>
              <a:t>Before</a:t>
            </a:r>
            <a:r>
              <a:rPr lang="en-US" sz="2700" dirty="0" smtClean="0"/>
              <a:t>                                          </a:t>
            </a:r>
            <a:r>
              <a:rPr lang="en-US" sz="2700" i="1" dirty="0" smtClean="0"/>
              <a:t> Today</a:t>
            </a:r>
            <a:endParaRPr lang="en-US" sz="2700" i="1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Documents and Settings\IFC 06\Desktop\balermovieposter-202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3886200" cy="4800600"/>
          </a:xfrm>
          <a:prstGeom prst="rect">
            <a:avLst/>
          </a:prstGeom>
          <a:noFill/>
        </p:spPr>
      </p:pic>
      <p:pic>
        <p:nvPicPr>
          <p:cNvPr id="4099" name="Picture 3" descr="C:\Documents and Settings\IFC 06\Desktop\InYourEyesPromot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981200"/>
            <a:ext cx="3800475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04800"/>
            <a:ext cx="7498080" cy="1676400"/>
          </a:xfrm>
        </p:spPr>
        <p:txBody>
          <a:bodyPr/>
          <a:lstStyle/>
          <a:p>
            <a:pPr lvl="0" algn="ctr"/>
            <a:r>
              <a:rPr lang="en-US" dirty="0" smtClean="0"/>
              <a:t>Fortitude</a:t>
            </a:r>
          </a:p>
          <a:p>
            <a:pPr lvl="0" algn="ctr">
              <a:buNone/>
            </a:pPr>
            <a:r>
              <a:rPr lang="en-US" dirty="0" smtClean="0"/>
              <a:t>(</a:t>
            </a:r>
            <a:r>
              <a:rPr lang="en-US" sz="2700" dirty="0" smtClean="0"/>
              <a:t>courage, </a:t>
            </a:r>
            <a:r>
              <a:rPr lang="en-US" sz="2700" dirty="0" smtClean="0"/>
              <a:t> </a:t>
            </a:r>
            <a:r>
              <a:rPr lang="en-US" sz="2700" dirty="0" smtClean="0"/>
              <a:t>firmness of spirit, steadiness of will in doing good despite obstacles </a:t>
            </a:r>
            <a:r>
              <a:rPr lang="en-US" dirty="0" smtClean="0"/>
              <a:t>)</a:t>
            </a:r>
          </a:p>
          <a:p>
            <a:pPr lvl="0" algn="ctr"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81200"/>
            <a:ext cx="5486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>
                <a:latin typeface="Bickham Script Pro Regular" pitchFamily="66" charset="0"/>
              </a:rPr>
              <a:t>Filipino </a:t>
            </a:r>
            <a:r>
              <a:rPr lang="en-US" sz="9600" b="1" dirty="0" smtClean="0">
                <a:latin typeface="Bickham Script Pro Regular" pitchFamily="66" charset="0"/>
              </a:rPr>
              <a:t>Traditions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8077200" cy="1447800"/>
          </a:xfrm>
        </p:spPr>
        <p:txBody>
          <a:bodyPr>
            <a:normAutofit fontScale="40000" lnSpcReduction="20000"/>
          </a:bodyPr>
          <a:lstStyle/>
          <a:p>
            <a:pPr lvl="0" algn="ctr"/>
            <a:r>
              <a:rPr lang="en-US" sz="8000" dirty="0" smtClean="0"/>
              <a:t>Superstitious </a:t>
            </a:r>
            <a:r>
              <a:rPr lang="en-US" sz="8000" dirty="0" smtClean="0"/>
              <a:t>Beliefs</a:t>
            </a:r>
          </a:p>
          <a:p>
            <a:pPr lvl="0" algn="ctr">
              <a:buNone/>
            </a:pPr>
            <a:r>
              <a:rPr lang="en-US" sz="6800" dirty="0" smtClean="0"/>
              <a:t>(folk beliefs, not based on reason/knowledge)</a:t>
            </a:r>
            <a:endParaRPr lang="en-US" sz="6800" dirty="0" smtClean="0"/>
          </a:p>
          <a:p>
            <a:pPr>
              <a:buNone/>
            </a:pPr>
            <a:r>
              <a:rPr lang="en-US" sz="6800" i="1" dirty="0" smtClean="0"/>
              <a:t> Before                                                       Today   </a:t>
            </a:r>
            <a:r>
              <a:rPr lang="en-US" sz="6800" dirty="0" smtClean="0"/>
              <a:t>                                                                                            </a:t>
            </a:r>
            <a:endParaRPr lang="en-US" sz="6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19400"/>
            <a:ext cx="4114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8194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"/>
            <a:ext cx="7498080" cy="1295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Patriarchal Society</a:t>
            </a:r>
          </a:p>
          <a:p>
            <a:pPr algn="ctr">
              <a:buNone/>
            </a:pPr>
            <a:r>
              <a:rPr lang="en-US" sz="2700" dirty="0" smtClean="0"/>
              <a:t>(male dominance)</a:t>
            </a:r>
          </a:p>
          <a:p>
            <a:pPr>
              <a:buNone/>
            </a:pPr>
            <a:r>
              <a:rPr lang="en-US" sz="2700" i="1" dirty="0" smtClean="0"/>
              <a:t>Before                                                         Today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396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4267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116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Sample Students’ Project</vt:lpstr>
      <vt:lpstr>Students’ Aim: To make connections of commonly identified “before and today” Filipino values/traditions from a literary piece </vt:lpstr>
      <vt:lpstr>Filipino Values</vt:lpstr>
      <vt:lpstr>Slide 4</vt:lpstr>
      <vt:lpstr>Slide 5</vt:lpstr>
      <vt:lpstr>Filipino Traditions</vt:lpstr>
      <vt:lpstr>Slide 7</vt:lpstr>
    </vt:vector>
  </TitlesOfParts>
  <Company>Basic Inovations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Kalishman</dc:creator>
  <cp:lastModifiedBy>Daniel Kalishman</cp:lastModifiedBy>
  <cp:revision>30</cp:revision>
  <dcterms:created xsi:type="dcterms:W3CDTF">2010-09-21T02:34:18Z</dcterms:created>
  <dcterms:modified xsi:type="dcterms:W3CDTF">2010-09-21T03:56:17Z</dcterms:modified>
</cp:coreProperties>
</file>